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13-08-2013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13-08-2013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13-08-2013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13-08-2013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13-08-2013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13-08-2013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13-08-2013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13-08-2013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13-08-2013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13-08-2013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13-08-2013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E9A3-D9A1-439F-B2B6-F96B10C28032}" type="datetimeFigureOut">
              <a:rPr lang="da-DK" smtClean="0"/>
              <a:pPr/>
              <a:t>13-08-2013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6408712" cy="936103"/>
          </a:xfrm>
        </p:spPr>
        <p:txBody>
          <a:bodyPr>
            <a:normAutofit/>
          </a:bodyPr>
          <a:lstStyle/>
          <a:p>
            <a:pPr algn="l"/>
            <a:r>
              <a:rPr lang="da-DK" sz="2200" b="1" dirty="0" smtClean="0"/>
              <a:t>Første dag efter ferien</a:t>
            </a:r>
            <a:endParaRPr lang="da-DK" sz="1800" b="1" dirty="0"/>
          </a:p>
        </p:txBody>
      </p:sp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1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3533789" y="4356526"/>
            <a:ext cx="565262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a-DK" sz="2800" dirty="0" smtClean="0"/>
              <a:t>Sig mig, er jeg lidt skør?</a:t>
            </a:r>
          </a:p>
          <a:p>
            <a:pPr marL="342900" indent="-342900"/>
            <a:r>
              <a:rPr lang="da-DK" sz="2800" dirty="0" smtClean="0"/>
              <a:t>Maven den kribler, og halsen er tør!</a:t>
            </a:r>
          </a:p>
          <a:p>
            <a:pPr marL="342900" indent="-342900"/>
            <a:r>
              <a:rPr lang="da-DK" sz="2800" dirty="0" smtClean="0"/>
              <a:t>Jeg tror det’ fordi, jeg igen sidder her</a:t>
            </a:r>
          </a:p>
          <a:p>
            <a:pPr marL="342900" indent="-342900"/>
            <a:r>
              <a:rPr lang="da-DK" sz="2800" dirty="0" smtClean="0"/>
              <a:t>Og måske fordi jeg har savnet jer!</a:t>
            </a:r>
          </a:p>
        </p:txBody>
      </p:sp>
      <p:sp>
        <p:nvSpPr>
          <p:cNvPr id="2050" name="AutoShape 2" descr="http://www.skalleboelleskole.dk/Li/_Includes/Thumb.asp?image=/Faelles/Fotoalbum/422/LL%20F%F8rste%20skoledag%20mv%20064.JPG&amp;x=570&amp;y=43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52" name="AutoShape 4" descr="http://www.skalleboelleskole.dk/Li/_Includes/Thumb.asp?image=/Faelles/Fotoalbum/422/LL%20F%F8rste%20skoledag%20mv%20064.JPG&amp;x=570&amp;y=43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54" name="AutoShape 6" descr="http://www.skalleboelleskole.dk/Li/_Includes/Thumb.asp?image=/Faelles/Fotoalbum/422/LL%20F%F8rste%20skoledag%20mv%20064.JPG&amp;x=570&amp;y=43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56" name="AutoShape 8" descr="http://www.skalleboelleskole.dk/Li/_Includes/Thumb.asp?image=/Faelles/Fotoalbum/422/LL%20F%F8rste%20skoledag%20mv%20064.JPG&amp;x=570&amp;y=43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58" name="AutoShape 10" descr="http://www.skalleboelleskole.dk/Li/_Includes/Thumb.asp?image=/Faelles/Fotoalbum/422/LL%20F%F8rste%20skoledag%20mv%20064.JPG&amp;x=570&amp;y=43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2060" name="Picture 12" descr="http://www.uvm.dk/Uddannelser-og-dagtilbud/Folkeskolen/De-nationale-test-og-evaluering/Evaluering/Evaluering-i-fagene/Natur-og-teknik/Natur-og-teknik-1-klasse/~/media/UVM/Billeder/Udd/Folke/2011/Evaluering/L%C3%A6re%20med%20elever.ashx?w=379&amp;bc=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905" y="4212277"/>
            <a:ext cx="2808311" cy="2104381"/>
          </a:xfrm>
          <a:prstGeom prst="rect">
            <a:avLst/>
          </a:prstGeom>
          <a:noFill/>
        </p:spPr>
      </p:pic>
      <p:pic>
        <p:nvPicPr>
          <p:cNvPr id="2062" name="Picture 14" descr="http://www.sn.dk/modules/xphoto/cache/68/314868_590_590_0_76_1772_1051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196752"/>
            <a:ext cx="4248472" cy="2520281"/>
          </a:xfrm>
          <a:prstGeom prst="rect">
            <a:avLst/>
          </a:prstGeom>
          <a:noFill/>
        </p:spPr>
      </p:pic>
      <p:pic>
        <p:nvPicPr>
          <p:cNvPr id="2066" name="Picture 18" descr="http://1.bp.blogspot.com/-EPFnMbjxQqE/TlKN_9n7v6I/AAAAAAAACqI/Rl7rmykc8-0/s1600/1.skoleda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1268760"/>
            <a:ext cx="1636375" cy="2348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42</Words>
  <Application>Microsoft Office PowerPoint</Application>
  <PresentationFormat>Skærmshow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Første dag efter ferien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Tekst: Musik:</dc:title>
  <dc:creator>Liv</dc:creator>
  <cp:lastModifiedBy>Jan Christiansen</cp:lastModifiedBy>
  <cp:revision>9</cp:revision>
  <dcterms:created xsi:type="dcterms:W3CDTF">2013-06-21T20:25:00Z</dcterms:created>
  <dcterms:modified xsi:type="dcterms:W3CDTF">2013-08-13T10:03:21Z</dcterms:modified>
</cp:coreProperties>
</file>